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54" r:id="rId45"/>
    <p:sldId id="458" r:id="rId46"/>
    <p:sldId id="455" r:id="rId47"/>
    <p:sldId id="456" r:id="rId48"/>
    <p:sldId id="457" r:id="rId49"/>
    <p:sldId id="436" r:id="rId50"/>
    <p:sldId id="437" r:id="rId51"/>
    <p:sldId id="452" r:id="rId52"/>
    <p:sldId id="438" r:id="rId53"/>
    <p:sldId id="439" r:id="rId54"/>
    <p:sldId id="440" r:id="rId55"/>
    <p:sldId id="441" r:id="rId56"/>
    <p:sldId id="442" r:id="rId57"/>
    <p:sldId id="443" r:id="rId58"/>
    <p:sldId id="444" r:id="rId59"/>
    <p:sldId id="446" r:id="rId60"/>
    <p:sldId id="445" r:id="rId61"/>
    <p:sldId id="448" r:id="rId62"/>
    <p:sldId id="447" r:id="rId63"/>
    <p:sldId id="310" r:id="rId64"/>
    <p:sldId id="265" r:id="rId65"/>
    <p:sldId id="339" r:id="rId66"/>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51" d="100"/>
          <a:sy n="51" d="100"/>
        </p:scale>
        <p:origin x="891" y="3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63</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64</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6.png"/><Relationship Id="rId1" Type="http://schemas.openxmlformats.org/officeDocument/2006/relationships/slideLayout" Target="../slideLayouts/slideLayout8.xml"/><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19.png"/><Relationship Id="rId1" Type="http://schemas.openxmlformats.org/officeDocument/2006/relationships/slideLayout" Target="../slideLayouts/slideLayout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8.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 Id="rId5" Type="http://schemas.openxmlformats.org/officeDocument/2006/relationships/image" Target="../media/image143.png"/><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79989" y="3417048"/>
            <a:ext cx="4618125" cy="3012197"/>
          </a:xfrm>
          <a:prstGeom prst="rect">
            <a:avLst/>
          </a:prstGeom>
        </p:spPr>
      </p:pic>
      <p:sp>
        <p:nvSpPr>
          <p:cNvPr id="2" name="Title 1"/>
          <p:cNvSpPr>
            <a:spLocks noGrp="1"/>
          </p:cNvSpPr>
          <p:nvPr>
            <p:ph type="title"/>
          </p:nvPr>
        </p:nvSpPr>
        <p:spPr/>
        <p:txBody>
          <a:bodyPr/>
          <a:lstStyle/>
          <a:p>
            <a:r>
              <a:rPr lang="en-US" dirty="0"/>
              <a:t>Edit Mark Position Mask</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Admin permission and Race hast to be in tracking status</a:t>
            </a:r>
          </a:p>
          <a:p>
            <a:pPr lvl="1"/>
            <a:r>
              <a:rPr lang="en-US" dirty="0"/>
              <a:t>Go to events </a:t>
            </a:r>
          </a:p>
          <a:p>
            <a:pPr lvl="1"/>
            <a:r>
              <a:rPr lang="en-US" dirty="0"/>
              <a:t>Choose event </a:t>
            </a:r>
          </a:p>
          <a:p>
            <a:pPr lvl="1"/>
            <a:r>
              <a:rPr lang="en-US" dirty="0"/>
              <a:t>Choose boat class </a:t>
            </a:r>
          </a:p>
          <a:p>
            <a:pPr lvl="2"/>
            <a:endParaRPr lang="en-US" dirty="0"/>
          </a:p>
        </p:txBody>
      </p:sp>
      <p:pic>
        <p:nvPicPr>
          <p:cNvPr id="6" name="Picture 5"/>
          <p:cNvPicPr>
            <a:picLocks noChangeAspect="1"/>
          </p:cNvPicPr>
          <p:nvPr/>
        </p:nvPicPr>
        <p:blipFill>
          <a:blip r:embed="rId3"/>
          <a:stretch>
            <a:fillRect/>
          </a:stretch>
        </p:blipFill>
        <p:spPr>
          <a:xfrm>
            <a:off x="4162794" y="853776"/>
            <a:ext cx="4764390" cy="3107601"/>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Edit Mark Position </a:t>
            </a:r>
            <a:r>
              <a:rPr lang="de-DE" dirty="0" err="1"/>
              <a:t>Mask</a:t>
            </a:r>
            <a:r>
              <a:rPr lang="de-DE" dirty="0"/>
              <a:t> (2)</a:t>
            </a:r>
          </a:p>
        </p:txBody>
      </p:sp>
      <p:pic>
        <p:nvPicPr>
          <p:cNvPr id="5" name="Picture 4"/>
          <p:cNvPicPr>
            <a:picLocks noChangeAspect="1"/>
          </p:cNvPicPr>
          <p:nvPr/>
        </p:nvPicPr>
        <p:blipFill>
          <a:blip r:embed="rId2"/>
          <a:stretch>
            <a:fillRect/>
          </a:stretch>
        </p:blipFill>
        <p:spPr>
          <a:xfrm>
            <a:off x="4769963" y="3630014"/>
            <a:ext cx="4103994" cy="2676518"/>
          </a:xfrm>
          <a:prstGeom prst="rect">
            <a:avLst/>
          </a:prstGeom>
        </p:spPr>
      </p:pic>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Select race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4" name="Picture 3"/>
          <p:cNvPicPr>
            <a:picLocks noChangeAspect="1"/>
          </p:cNvPicPr>
          <p:nvPr/>
        </p:nvPicPr>
        <p:blipFill>
          <a:blip r:embed="rId3"/>
          <a:stretch>
            <a:fillRect/>
          </a:stretch>
        </p:blipFill>
        <p:spPr>
          <a:xfrm>
            <a:off x="4769963" y="702000"/>
            <a:ext cx="3996606" cy="2606808"/>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628562" y="3607908"/>
            <a:ext cx="4453512" cy="2904829"/>
          </a:xfrm>
          <a:prstGeom prst="rect">
            <a:avLst/>
          </a:prstGeom>
        </p:spPr>
      </p:pic>
      <p:sp>
        <p:nvSpPr>
          <p:cNvPr id="2" name="Title 1"/>
          <p:cNvSpPr>
            <a:spLocks noGrp="1"/>
          </p:cNvSpPr>
          <p:nvPr>
            <p:ph type="title"/>
          </p:nvPr>
        </p:nvSpPr>
        <p:spPr/>
        <p:txBody>
          <a:bodyPr/>
          <a:lstStyle/>
          <a:p>
            <a:r>
              <a:rPr lang="en-US" dirty="0"/>
              <a:t>Edit Mark Position Mask-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Edit Mark Position</a:t>
            </a:r>
          </a:p>
          <a:p>
            <a:pPr marL="285750" indent="-285750">
              <a:buFont typeface="Arial" panose="020B0604020202020204" pitchFamily="34" charset="0"/>
              <a:buChar char="•"/>
            </a:pPr>
            <a:r>
              <a:rPr lang="en-GB" dirty="0"/>
              <a:t>Choose the mark you want to edit</a:t>
            </a:r>
          </a:p>
          <a:p>
            <a:pPr marL="285750" indent="-285750">
              <a:buFont typeface="Arial" panose="020B0604020202020204" pitchFamily="34" charset="0"/>
              <a:buChar char="•"/>
            </a:pPr>
            <a:r>
              <a:rPr lang="en-GB" dirty="0"/>
              <a:t>Choose mark who‘s position you want to change</a:t>
            </a:r>
          </a:p>
          <a:p>
            <a:pPr marL="465750" lvl="1" indent="-285750">
              <a:buFont typeface="Arial" panose="020B0604020202020204" pitchFamily="34" charset="0"/>
              <a:buChar char="•"/>
            </a:pPr>
            <a:r>
              <a:rPr lang="en-GB" dirty="0"/>
              <a:t>After that 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your find outliers</a:t>
            </a:r>
          </a:p>
          <a:p>
            <a:pPr marL="285750" indent="-285750">
              <a:buFont typeface="Arial" panose="020B0604020202020204" pitchFamily="34" charset="0"/>
              <a:buChar char="•"/>
            </a:pPr>
            <a:endParaRPr lang="de-DE" dirty="0"/>
          </a:p>
        </p:txBody>
      </p:sp>
      <p:pic>
        <p:nvPicPr>
          <p:cNvPr id="12" name="Picture 11"/>
          <p:cNvPicPr>
            <a:picLocks noChangeAspect="1"/>
          </p:cNvPicPr>
          <p:nvPr/>
        </p:nvPicPr>
        <p:blipFill>
          <a:blip r:embed="rId3"/>
          <a:stretch>
            <a:fillRect/>
          </a:stretch>
        </p:blipFill>
        <p:spPr>
          <a:xfrm>
            <a:off x="4524866" y="1078184"/>
            <a:ext cx="4213781" cy="2727952"/>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351910" y="3638747"/>
            <a:ext cx="4335787" cy="2828041"/>
          </a:xfrm>
          <a:prstGeom prst="rect">
            <a:avLst/>
          </a:prstGeom>
        </p:spPr>
      </p:pic>
      <p:sp>
        <p:nvSpPr>
          <p:cNvPr id="2" name="Title 1"/>
          <p:cNvSpPr>
            <a:spLocks noGrp="1"/>
          </p:cNvSpPr>
          <p:nvPr>
            <p:ph type="title"/>
          </p:nvPr>
        </p:nvSpPr>
        <p:spPr/>
        <p:txBody>
          <a:bodyPr/>
          <a:lstStyle/>
          <a:p>
            <a:r>
              <a:rPr lang="en-US" dirty="0"/>
              <a:t>Edit Mark Position Mask-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Choose time point at which you want to add the position on the timeline below the map</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fix</a:t>
            </a:r>
          </a:p>
          <a:p>
            <a:pPr marL="465750" lvl="1" indent="-285750">
              <a:buFont typeface="Arial" panose="020B0604020202020204" pitchFamily="34" charset="0"/>
              <a:buChar char="•"/>
            </a:pPr>
            <a:r>
              <a:rPr lang="en-GB" dirty="0"/>
              <a:t>you can now use the timeline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10" name="Picture 9"/>
          <p:cNvPicPr>
            <a:picLocks noChangeAspect="1"/>
          </p:cNvPicPr>
          <p:nvPr/>
        </p:nvPicPr>
        <p:blipFill>
          <a:blip r:embed="rId3"/>
          <a:stretch>
            <a:fillRect/>
          </a:stretch>
        </p:blipFill>
        <p:spPr>
          <a:xfrm>
            <a:off x="4374037" y="825138"/>
            <a:ext cx="4313660" cy="2813609"/>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60915" y="3469064"/>
            <a:ext cx="4559084" cy="2973687"/>
          </a:xfrm>
          <a:prstGeom prst="rect">
            <a:avLst/>
          </a:prstGeom>
        </p:spPr>
      </p:pic>
      <p:sp>
        <p:nvSpPr>
          <p:cNvPr id="2" name="Title 1"/>
          <p:cNvSpPr>
            <a:spLocks noGrp="1"/>
          </p:cNvSpPr>
          <p:nvPr>
            <p:ph type="title"/>
          </p:nvPr>
        </p:nvSpPr>
        <p:spPr/>
        <p:txBody>
          <a:bodyPr/>
          <a:lstStyle/>
          <a:p>
            <a:r>
              <a:rPr lang="en-US" dirty="0"/>
              <a:t>Edit Mark Position Mask- Edit existing location fix for Mark</a:t>
            </a:r>
            <a:endParaRPr lang="de-DE" dirty="0"/>
          </a:p>
        </p:txBody>
      </p:sp>
      <p:sp>
        <p:nvSpPr>
          <p:cNvPr id="3" name="Text Placeholder 2"/>
          <p:cNvSpPr>
            <a:spLocks noGrp="1"/>
          </p:cNvSpPr>
          <p:nvPr>
            <p:ph type="body" sz="quarter" idx="10"/>
          </p:nvPr>
        </p:nvSpPr>
        <p:spPr>
          <a:xfrm>
            <a:off x="324000" y="1692000"/>
            <a:ext cx="3936915" cy="3831818"/>
          </a:xfrm>
        </p:spPr>
        <p:txBody>
          <a:bodyPr/>
          <a:lstStyle/>
          <a:p>
            <a:pPr marL="285750" indent="-285750">
              <a:buFont typeface="Arial" panose="020B0604020202020204" pitchFamily="34" charset="0"/>
              <a:buChar char="•"/>
            </a:pPr>
            <a:r>
              <a:rPr lang="en-US" dirty="0"/>
              <a:t>Click on mark who’s location fixes you want to edit</a:t>
            </a:r>
          </a:p>
          <a:p>
            <a:pPr marL="465750" lvl="1" indent="-285750">
              <a:buFont typeface="Arial" panose="020B0604020202020204" pitchFamily="34" charset="0"/>
              <a:buChar char="•"/>
            </a:pPr>
            <a:r>
              <a:rPr lang="en-US" dirty="0"/>
              <a:t>You will see all the available location fixes for that mark</a:t>
            </a:r>
          </a:p>
          <a:p>
            <a:pPr marL="285750" indent="-285750">
              <a:buFont typeface="Arial" panose="020B0604020202020204" pitchFamily="34" charset="0"/>
              <a:buChar char="•"/>
            </a:pPr>
            <a:r>
              <a:rPr lang="en-US" dirty="0"/>
              <a:t>To change location of a fix just click on the fix and chose move fix</a:t>
            </a:r>
          </a:p>
          <a:p>
            <a:pPr marL="285750" indent="-285750">
              <a:buFont typeface="Arial" panose="020B0604020202020204" pitchFamily="34" charset="0"/>
              <a:buChar char="•"/>
            </a:pPr>
            <a:r>
              <a:rPr lang="en-US" dirty="0"/>
              <a:t>Now you can move the fix by dragging the map</a:t>
            </a:r>
          </a:p>
          <a:p>
            <a:pPr marL="285750" indent="-285750">
              <a:buFont typeface="Arial" panose="020B0604020202020204" pitchFamily="34" charset="0"/>
              <a:buChar char="•"/>
            </a:pPr>
            <a:r>
              <a:rPr lang="en-US" dirty="0"/>
              <a:t>To save the change click on confirm move</a:t>
            </a:r>
          </a:p>
          <a:p>
            <a:pPr marL="285750" indent="-285750">
              <a:buFont typeface="Arial" panose="020B0604020202020204" pitchFamily="34" charset="0"/>
              <a:buChar char="•"/>
            </a:pPr>
            <a:endParaRPr lang="en-US" dirty="0"/>
          </a:p>
          <a:p>
            <a:endParaRPr lang="de-DE" dirty="0"/>
          </a:p>
        </p:txBody>
      </p:sp>
      <p:pic>
        <p:nvPicPr>
          <p:cNvPr id="7" name="Picture 6"/>
          <p:cNvPicPr>
            <a:picLocks noChangeAspect="1"/>
          </p:cNvPicPr>
          <p:nvPr/>
        </p:nvPicPr>
        <p:blipFill>
          <a:blip r:embed="rId3"/>
          <a:stretch>
            <a:fillRect/>
          </a:stretch>
        </p:blipFill>
        <p:spPr>
          <a:xfrm>
            <a:off x="4413182" y="987807"/>
            <a:ext cx="4406817" cy="2874371"/>
          </a:xfrm>
          <a:prstGeom prst="rect">
            <a:avLst/>
          </a:prstGeom>
        </p:spPr>
      </p:pic>
    </p:spTree>
    <p:extLst>
      <p:ext uri="{BB962C8B-B14F-4D97-AF65-F5344CB8AC3E}">
        <p14:creationId xmlns:p14="http://schemas.microsoft.com/office/powerpoint/2010/main" val="3960971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2326</Words>
  <Application>Microsoft Office PowerPoint</Application>
  <PresentationFormat>On-screen Show (4:3)</PresentationFormat>
  <Paragraphs>537</Paragraphs>
  <Slides>65</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Edit Mark Position Mask</vt:lpstr>
      <vt:lpstr>Edit Mark Position Mask (2)</vt:lpstr>
      <vt:lpstr>Edit Mark Position Mask- Add new location fix for Mark</vt:lpstr>
      <vt:lpstr>Edit Mark Position Mask- Add new location fix for Mark (2)</vt:lpstr>
      <vt:lpstr>Edit Mark Position Mask-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540</cp:revision>
  <dcterms:created xsi:type="dcterms:W3CDTF">2013-03-18T12:38:06Z</dcterms:created>
  <dcterms:modified xsi:type="dcterms:W3CDTF">2017-03-15T10:17:40Z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